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8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4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1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3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2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5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9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ED260-86AD-E94E-8298-FECC39AB4A1C}" type="datetimeFigureOut">
              <a:rPr lang="en-US" smtClean="0"/>
              <a:t>12/25/17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1D3B5-4562-244B-9D1D-12458F433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3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4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Phi</dc:creator>
  <cp:lastModifiedBy>Thanh Phi</cp:lastModifiedBy>
  <cp:revision>1</cp:revision>
  <dcterms:created xsi:type="dcterms:W3CDTF">2017-12-25T08:13:32Z</dcterms:created>
  <dcterms:modified xsi:type="dcterms:W3CDTF">2017-12-25T08:13:43Z</dcterms:modified>
</cp:coreProperties>
</file>